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</p:sldIdLst>
  <p:sldSz cx="10044113" cy="7775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DCD4"/>
    <a:srgbClr val="14ADA0"/>
    <a:srgbClr val="373633"/>
    <a:srgbClr val="54524D"/>
    <a:srgbClr val="FDF9DC"/>
    <a:srgbClr val="040707"/>
    <a:srgbClr val="FCF7D0"/>
    <a:srgbClr val="FFFFFF"/>
    <a:srgbClr val="FFF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309" y="1272531"/>
            <a:ext cx="8537496" cy="2707052"/>
          </a:xfrm>
        </p:spPr>
        <p:txBody>
          <a:bodyPr anchor="b"/>
          <a:lstStyle>
            <a:lvl1pPr algn="ctr">
              <a:defRPr sz="659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514" y="4083977"/>
            <a:ext cx="7533085" cy="1877297"/>
          </a:xfrm>
        </p:spPr>
        <p:txBody>
          <a:bodyPr/>
          <a:lstStyle>
            <a:lvl1pPr marL="0" indent="0" algn="ctr">
              <a:buNone/>
              <a:defRPr sz="2636"/>
            </a:lvl1pPr>
            <a:lvl2pPr marL="502188" indent="0" algn="ctr">
              <a:buNone/>
              <a:defRPr sz="2197"/>
            </a:lvl2pPr>
            <a:lvl3pPr marL="1004377" indent="0" algn="ctr">
              <a:buNone/>
              <a:defRPr sz="1977"/>
            </a:lvl3pPr>
            <a:lvl4pPr marL="1506565" indent="0" algn="ctr">
              <a:buNone/>
              <a:defRPr sz="1757"/>
            </a:lvl4pPr>
            <a:lvl5pPr marL="2008754" indent="0" algn="ctr">
              <a:buNone/>
              <a:defRPr sz="1757"/>
            </a:lvl5pPr>
            <a:lvl6pPr marL="2510942" indent="0" algn="ctr">
              <a:buNone/>
              <a:defRPr sz="1757"/>
            </a:lvl6pPr>
            <a:lvl7pPr marL="3013131" indent="0" algn="ctr">
              <a:buNone/>
              <a:defRPr sz="1757"/>
            </a:lvl7pPr>
            <a:lvl8pPr marL="3515319" indent="0" algn="ctr">
              <a:buNone/>
              <a:defRPr sz="1757"/>
            </a:lvl8pPr>
            <a:lvl9pPr marL="4017508" indent="0" algn="ctr">
              <a:buNone/>
              <a:defRPr sz="1757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458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8592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7819" y="413978"/>
            <a:ext cx="2165762" cy="658944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0533" y="413978"/>
            <a:ext cx="6371734" cy="658944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810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44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02" y="1938496"/>
            <a:ext cx="8663047" cy="3234423"/>
          </a:xfrm>
        </p:spPr>
        <p:txBody>
          <a:bodyPr anchor="b"/>
          <a:lstStyle>
            <a:lvl1pPr>
              <a:defRPr sz="659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02" y="5203518"/>
            <a:ext cx="8663047" cy="1700906"/>
          </a:xfrm>
        </p:spPr>
        <p:txBody>
          <a:bodyPr/>
          <a:lstStyle>
            <a:lvl1pPr marL="0" indent="0">
              <a:buNone/>
              <a:defRPr sz="2636">
                <a:solidFill>
                  <a:schemeClr val="tx1"/>
                </a:solidFill>
              </a:defRPr>
            </a:lvl1pPr>
            <a:lvl2pPr marL="502188" indent="0">
              <a:buNone/>
              <a:defRPr sz="219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466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0533" y="2069887"/>
            <a:ext cx="4268748" cy="493353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4832" y="2069887"/>
            <a:ext cx="4268748" cy="493353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078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413979"/>
            <a:ext cx="8663047" cy="150291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842" y="1906097"/>
            <a:ext cx="4249130" cy="934148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842" y="2840245"/>
            <a:ext cx="4249130" cy="4177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4833" y="1906097"/>
            <a:ext cx="4270056" cy="934148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4833" y="2840245"/>
            <a:ext cx="4270056" cy="4177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743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720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668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18372"/>
            <a:ext cx="3239488" cy="1814301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0056" y="1119540"/>
            <a:ext cx="5084832" cy="5525698"/>
          </a:xfrm>
        </p:spPr>
        <p:txBody>
          <a:bodyPr/>
          <a:lstStyle>
            <a:lvl1pPr>
              <a:defRPr sz="3515"/>
            </a:lvl1pPr>
            <a:lvl2pPr>
              <a:defRPr sz="3076"/>
            </a:lvl2pPr>
            <a:lvl3pPr>
              <a:defRPr sz="2636"/>
            </a:lvl3pPr>
            <a:lvl4pPr>
              <a:defRPr sz="2197"/>
            </a:lvl4pPr>
            <a:lvl5pPr>
              <a:defRPr sz="2197"/>
            </a:lvl5pPr>
            <a:lvl6pPr>
              <a:defRPr sz="2197"/>
            </a:lvl6pPr>
            <a:lvl7pPr>
              <a:defRPr sz="2197"/>
            </a:lvl7pPr>
            <a:lvl8pPr>
              <a:defRPr sz="2197"/>
            </a:lvl8pPr>
            <a:lvl9pPr>
              <a:defRPr sz="219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332673"/>
            <a:ext cx="3239488" cy="4321564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931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18372"/>
            <a:ext cx="3239488" cy="1814301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0056" y="1119540"/>
            <a:ext cx="5084832" cy="5525698"/>
          </a:xfrm>
        </p:spPr>
        <p:txBody>
          <a:bodyPr anchor="t"/>
          <a:lstStyle>
            <a:lvl1pPr marL="0" indent="0">
              <a:buNone/>
              <a:defRPr sz="3515"/>
            </a:lvl1pPr>
            <a:lvl2pPr marL="502188" indent="0">
              <a:buNone/>
              <a:defRPr sz="3076"/>
            </a:lvl2pPr>
            <a:lvl3pPr marL="1004377" indent="0">
              <a:buNone/>
              <a:defRPr sz="2636"/>
            </a:lvl3pPr>
            <a:lvl4pPr marL="1506565" indent="0">
              <a:buNone/>
              <a:defRPr sz="2197"/>
            </a:lvl4pPr>
            <a:lvl5pPr marL="2008754" indent="0">
              <a:buNone/>
              <a:defRPr sz="2197"/>
            </a:lvl5pPr>
            <a:lvl6pPr marL="2510942" indent="0">
              <a:buNone/>
              <a:defRPr sz="2197"/>
            </a:lvl6pPr>
            <a:lvl7pPr marL="3013131" indent="0">
              <a:buNone/>
              <a:defRPr sz="2197"/>
            </a:lvl7pPr>
            <a:lvl8pPr marL="3515319" indent="0">
              <a:buNone/>
              <a:defRPr sz="2197"/>
            </a:lvl8pPr>
            <a:lvl9pPr marL="4017508" indent="0">
              <a:buNone/>
              <a:defRPr sz="219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332673"/>
            <a:ext cx="3239488" cy="4321564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27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0533" y="413979"/>
            <a:ext cx="8663047" cy="1502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533" y="2069887"/>
            <a:ext cx="8663047" cy="4933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0533" y="7206808"/>
            <a:ext cx="2259925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2EEB5-83F4-47BC-9875-7210D28BB1CF}" type="datetimeFigureOut">
              <a:rPr lang="fr-CA" smtClean="0"/>
              <a:t>2026-04-14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7113" y="7206808"/>
            <a:ext cx="3389888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3655" y="7206808"/>
            <a:ext cx="2259925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6AC72-591E-4578-A6C2-05D1E21757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479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4377" rtl="0" eaLnBrk="1" latinLnBrk="0" hangingPunct="1">
        <a:lnSpc>
          <a:spcPct val="90000"/>
        </a:lnSpc>
        <a:spcBef>
          <a:spcPct val="0"/>
        </a:spcBef>
        <a:buNone/>
        <a:defRPr sz="4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094" indent="-251094" algn="l" defTabSz="1004377" rtl="0" eaLnBrk="1" latinLnBrk="0" hangingPunct="1">
        <a:lnSpc>
          <a:spcPct val="90000"/>
        </a:lnSpc>
        <a:spcBef>
          <a:spcPts val="1098"/>
        </a:spcBef>
        <a:buFont typeface="Arial" panose="020B0604020202020204" pitchFamily="34" charset="0"/>
        <a:buChar char="•"/>
        <a:defRPr sz="3076" kern="12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636" kern="1200">
          <a:solidFill>
            <a:schemeClr val="tx1"/>
          </a:solidFill>
          <a:latin typeface="+mn-lt"/>
          <a:ea typeface="+mn-ea"/>
          <a:cs typeface="+mn-cs"/>
        </a:defRPr>
      </a:lvl2pPr>
      <a:lvl3pPr marL="1255471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757660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259848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762037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264225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766414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268602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1pPr>
      <a:lvl2pPr marL="50218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2pPr>
      <a:lvl3pPr marL="1004377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3pPr>
      <a:lvl4pPr marL="1506565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008754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510942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013131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515319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01750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449" y="6251171"/>
            <a:ext cx="1655331" cy="1056468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560066" y="4420677"/>
            <a:ext cx="855068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Entrez en contact avec [</a:t>
            </a:r>
            <a:r>
              <a:rPr lang="fr-CA" sz="2000" b="1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le/la veilleur/veilleuse de nom </a:t>
            </a:r>
            <a:br>
              <a:rPr lang="fr-CA" sz="2000" b="1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000" b="1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l’équipe ou du secteur</a:t>
            </a:r>
            <a:r>
              <a:rPr lang="fr-CA" sz="2000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qui saura vous recevoir en toute confidentialité. </a:t>
            </a:r>
          </a:p>
          <a:p>
            <a:endParaRPr lang="fr-CA" sz="2000" dirty="0">
              <a:solidFill>
                <a:srgbClr val="5452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2000" b="1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[Prénom et Nom de famille du veilleur]</a:t>
            </a:r>
          </a:p>
          <a:p>
            <a:r>
              <a:rPr lang="fr-CA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[Titre d’emploi]</a:t>
            </a:r>
          </a:p>
          <a:p>
            <a:r>
              <a:rPr lang="fr-CA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 téléphonique]</a:t>
            </a:r>
          </a:p>
          <a:p>
            <a:r>
              <a:rPr lang="fr-CA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[Adresse courriel]</a:t>
            </a:r>
          </a:p>
          <a:p>
            <a:r>
              <a:rPr lang="fr-CA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[Numéro de bureau] </a:t>
            </a:r>
          </a:p>
          <a:p>
            <a:r>
              <a:rPr lang="fr-CA" dirty="0">
                <a:solidFill>
                  <a:srgbClr val="545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[Disponibilités]</a:t>
            </a:r>
          </a:p>
        </p:txBody>
      </p:sp>
    </p:spTree>
    <p:extLst>
      <p:ext uri="{BB962C8B-B14F-4D97-AF65-F5344CB8AC3E}">
        <p14:creationId xmlns:p14="http://schemas.microsoft.com/office/powerpoint/2010/main" val="84358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449" y="6251171"/>
            <a:ext cx="1655331" cy="105646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2596F6E-DB32-5942-BD3B-E679C163735F}"/>
              </a:ext>
            </a:extLst>
          </p:cNvPr>
          <p:cNvSpPr txBox="1"/>
          <p:nvPr/>
        </p:nvSpPr>
        <p:spPr>
          <a:xfrm>
            <a:off x="531921" y="4151201"/>
            <a:ext cx="6504938" cy="2698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Entrez en contact avec la </a:t>
            </a:r>
            <a:r>
              <a:rPr lang="fr-CA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veilleuse de l’équipe des communications et relations publiques </a:t>
            </a:r>
            <a: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saura vous recevoir en toute confidentialité. </a:t>
            </a:r>
          </a:p>
          <a:p>
            <a:endParaRPr lang="fr-CA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Mylène </a:t>
            </a:r>
            <a:r>
              <a:rPr lang="fr-CA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Cléroux-Perrault</a:t>
            </a:r>
            <a:endParaRPr lang="fr-CA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Conseillère en communications</a:t>
            </a:r>
          </a:p>
          <a:p>
            <a:r>
              <a:rPr lang="fr-CA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 téléphonique 6214</a:t>
            </a:r>
          </a:p>
          <a:p>
            <a:r>
              <a:rPr lang="fr-CA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mylene.cleroux-perrault.hsj@ssss.gouv.qc.ca</a:t>
            </a:r>
          </a:p>
          <a:p>
            <a:r>
              <a:rPr lang="fr-CA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9.2.15</a:t>
            </a:r>
          </a:p>
          <a:p>
            <a:r>
              <a:rPr lang="fr-CA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Disponible du lundi au vendredi entre 8 h et 16 h </a:t>
            </a:r>
          </a:p>
        </p:txBody>
      </p:sp>
    </p:spTree>
    <p:extLst>
      <p:ext uri="{BB962C8B-B14F-4D97-AF65-F5344CB8AC3E}">
        <p14:creationId xmlns:p14="http://schemas.microsoft.com/office/powerpoint/2010/main" val="39449997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C51EEFC8A71148A08FA11E7D9B4B17" ma:contentTypeVersion="15" ma:contentTypeDescription="Create a new document." ma:contentTypeScope="" ma:versionID="3d6c8e4a767db1664f9ee142f0d7da28">
  <xsd:schema xmlns:xsd="http://www.w3.org/2001/XMLSchema" xmlns:xs="http://www.w3.org/2001/XMLSchema" xmlns:p="http://schemas.microsoft.com/office/2006/metadata/properties" xmlns:ns2="8e365047-d10f-460e-8c6b-1a51a5585ff7" xmlns:ns3="118bd8cd-8483-4dfa-95ef-48e314664823" targetNamespace="http://schemas.microsoft.com/office/2006/metadata/properties" ma:root="true" ma:fieldsID="5dfe34648638d8b85ba52b84d8051708" ns2:_="" ns3:_="">
    <xsd:import namespace="8e365047-d10f-460e-8c6b-1a51a5585ff7"/>
    <xsd:import namespace="118bd8cd-8483-4dfa-95ef-48e3146648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Valid_x00e9__x002f_publi_x00e9__x003f_" minOccurs="0"/>
                <xsd:element ref="ns2:Pr_x00ea_t_x003f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65047-d10f-460e-8c6b-1a51a5585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125e5a-fbbd-4a39-926c-a359310fd2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Valid_x00e9__x002f_publi_x00e9__x003f_" ma:index="21" nillable="true" ma:displayName="Validé/publié ?" ma:default="1" ma:format="Dropdown" ma:internalName="Valid_x00e9__x002f_publi_x00e9__x003f_">
      <xsd:simpleType>
        <xsd:restriction base="dms:Boolean"/>
      </xsd:simpleType>
    </xsd:element>
    <xsd:element name="Pr_x00ea_t_x003f_" ma:index="22" nillable="true" ma:displayName="Prêt ?" ma:default="1" ma:format="Dropdown" ma:internalName="Pr_x00ea_t_x003f_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bd8cd-8483-4dfa-95ef-48e31466482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365047-d10f-460e-8c6b-1a51a5585ff7">
      <Terms xmlns="http://schemas.microsoft.com/office/infopath/2007/PartnerControls"/>
    </lcf76f155ced4ddcb4097134ff3c332f>
    <Valid_x00e9__x002f_publi_x00e9__x003f_ xmlns="8e365047-d10f-460e-8c6b-1a51a5585ff7">true</Valid_x00e9__x002f_publi_x00e9__x003f_>
    <Pr_x00ea_t_x003f_ xmlns="8e365047-d10f-460e-8c6b-1a51a5585ff7">true</Pr_x00ea_t_x003f_>
  </documentManagement>
</p:properties>
</file>

<file path=customXml/itemProps1.xml><?xml version="1.0" encoding="utf-8"?>
<ds:datastoreItem xmlns:ds="http://schemas.openxmlformats.org/officeDocument/2006/customXml" ds:itemID="{B470778F-FE03-4B04-9486-DD05E59DF5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9823AE-BD8F-4659-AF24-C5FA2BDAC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365047-d10f-460e-8c6b-1a51a5585ff7"/>
    <ds:schemaRef ds:uri="118bd8cd-8483-4dfa-95ef-48e3146648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A9F962-62E7-4EA1-AC00-13F56E30C558}">
  <ds:schemaRefs>
    <ds:schemaRef ds:uri="def2a22c-bb08-4b4f-abc7-66be8c928895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5226ab3-317c-4438-99a0-be4335fbc9c7"/>
    <ds:schemaRef ds:uri="http://www.w3.org/XML/1998/namespace"/>
    <ds:schemaRef ds:uri="http://purl.org/dc/elements/1.1/"/>
    <ds:schemaRef ds:uri="8e365047-d10f-460e-8c6b-1a51a5585ff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1665</TotalTime>
  <Words>96</Words>
  <Application>Microsoft Office PowerPoint</Application>
  <PresentationFormat>Personnalisé</PresentationFormat>
  <Paragraphs>16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CHU Sainte-Justine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MYLENE CLEROUX PEREAULT</dc:creator>
  <cp:lastModifiedBy>ELKA LAU-MING</cp:lastModifiedBy>
  <cp:revision>11</cp:revision>
  <dcterms:created xsi:type="dcterms:W3CDTF">2021-08-17T18:31:11Z</dcterms:created>
  <dcterms:modified xsi:type="dcterms:W3CDTF">2026-04-14T20:52:53Z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0x01010085C51EEFC8A71148A08FA11E7D9B4B17</vt:lpwstr>
  </property>
  <property fmtid="{D5CDD505-2E9C-101B-9397-08002B2CF9AE}" pid="3" name="MSIP_Label_6a7d8d5d-78e2-4a62-9fcd-016eb5e4c57c_Enabled">
    <vt:lpwstr>true</vt:lpwstr>
  </property>
  <property fmtid="{D5CDD505-2E9C-101B-9397-08002B2CF9AE}" pid="4" name="MSIP_Label_6a7d8d5d-78e2-4a62-9fcd-016eb5e4c57c_SetDate">
    <vt:lpwstr>2026-02-12T14:04:15Z</vt:lpwstr>
  </property>
  <property fmtid="{D5CDD505-2E9C-101B-9397-08002B2CF9AE}" pid="5" name="MSIP_Label_6a7d8d5d-78e2-4a62-9fcd-016eb5e4c57c_Method">
    <vt:lpwstr>Standard</vt:lpwstr>
  </property>
  <property fmtid="{D5CDD505-2E9C-101B-9397-08002B2CF9AE}" pid="6" name="MSIP_Label_6a7d8d5d-78e2-4a62-9fcd-016eb5e4c57c_Name">
    <vt:lpwstr>Général</vt:lpwstr>
  </property>
  <property fmtid="{D5CDD505-2E9C-101B-9397-08002B2CF9AE}" pid="7" name="MSIP_Label_6a7d8d5d-78e2-4a62-9fcd-016eb5e4c57c_SiteId">
    <vt:lpwstr>06e1fe28-5f8b-4075-bf6c-ae24be1a7992</vt:lpwstr>
  </property>
  <property fmtid="{D5CDD505-2E9C-101B-9397-08002B2CF9AE}" pid="8" name="MSIP_Label_6a7d8d5d-78e2-4a62-9fcd-016eb5e4c57c_ActionId">
    <vt:lpwstr>1c0af6eb-43a0-46b7-9294-9016758edb20</vt:lpwstr>
  </property>
  <property fmtid="{D5CDD505-2E9C-101B-9397-08002B2CF9AE}" pid="9" name="MSIP_Label_6a7d8d5d-78e2-4a62-9fcd-016eb5e4c57c_ContentBits">
    <vt:lpwstr>0</vt:lpwstr>
  </property>
  <property fmtid="{D5CDD505-2E9C-101B-9397-08002B2CF9AE}" pid="10" name="MSIP_Label_6a7d8d5d-78e2-4a62-9fcd-016eb5e4c57c_Tag">
    <vt:lpwstr>10, 3, 0, 2</vt:lpwstr>
  </property>
  <property fmtid="{D5CDD505-2E9C-101B-9397-08002B2CF9AE}" pid="11" name="MediaServiceImageTags">
    <vt:lpwstr/>
  </property>
</Properties>
</file>